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8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7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3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0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7D3FB-147D-421E-83DA-89E375156E9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FEF1-68FA-45A1-9437-51B6E4ABA2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46696" y="1280159"/>
            <a:ext cx="7099496" cy="1695231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bg1"/>
                </a:solidFill>
                <a:latin typeface="Arial"/>
                <a:cs typeface="Arial"/>
              </a:rPr>
              <a:t>TITRE ARIAL BOLD 36 PT</a:t>
            </a:r>
            <a:br>
              <a:rPr lang="fr-FR" sz="3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fr-FR" sz="3600" b="1" dirty="0">
                <a:solidFill>
                  <a:schemeClr val="bg1"/>
                </a:solidFill>
                <a:latin typeface="Arial"/>
                <a:cs typeface="Arial"/>
              </a:rPr>
              <a:t>CAPITAL ALIGNEMENT CENTRÉ</a:t>
            </a:r>
            <a:endParaRPr lang="en-US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46696" y="3208144"/>
            <a:ext cx="6283568" cy="758946"/>
          </a:xfrm>
        </p:spPr>
        <p:txBody>
          <a:bodyPr/>
          <a:lstStyle/>
          <a:p>
            <a:r>
              <a:rPr lang="fr-FR" b="1" dirty="0">
                <a:latin typeface="Arial"/>
                <a:cs typeface="Arial"/>
              </a:rPr>
              <a:t>Sous-titre Arial Bold 26 pt alignement centré</a:t>
            </a:r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199251" y="4797085"/>
            <a:ext cx="7254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Présenté par Prénom et Nom alignement centré Arial regular 14 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1162" y="365126"/>
            <a:ext cx="2841675" cy="60554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bg1"/>
                </a:solidFill>
                <a:latin typeface="Arial"/>
                <a:cs typeface="Arial"/>
              </a:rPr>
              <a:t>Sommaire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Study rationale</a:t>
            </a:r>
          </a:p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and sources</a:t>
            </a:r>
          </a:p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Methodology</a:t>
            </a:r>
          </a:p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Study findings</a:t>
            </a:r>
          </a:p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Policy implications and lessons</a:t>
            </a:r>
          </a:p>
          <a:p>
            <a:r>
              <a:rPr lang="en-GB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3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1162" y="365126"/>
            <a:ext cx="3193367" cy="605546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Arial"/>
                <a:cs typeface="Arial"/>
              </a:rPr>
              <a:t>Introductio</a:t>
            </a:r>
            <a:r>
              <a:rPr lang="fr-FR" sz="3600" b="1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Provide clear and succinct background</a:t>
            </a:r>
            <a:endParaRPr lang="x-none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Provide motivation/objectives of your paper</a:t>
            </a:r>
            <a:endParaRPr lang="x-none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          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(2 slides max)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7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1162" y="365126"/>
            <a:ext cx="3193367" cy="605546"/>
          </a:xfrm>
        </p:spPr>
        <p:txBody>
          <a:bodyPr>
            <a:normAutofit fontScale="90000"/>
          </a:bodyPr>
          <a:lstStyle/>
          <a:p>
            <a:r>
              <a:rPr lang="fr-FR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Study</a:t>
            </a:r>
            <a:r>
              <a:rPr lang="fr-FR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rationale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issues/questions the study is trying to address? 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Why should we care about the issue and why is it important?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(2 slides max)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0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1162" y="365126"/>
            <a:ext cx="3193367" cy="60554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Arial"/>
                <a:cs typeface="Arial"/>
              </a:rPr>
              <a:t>Data &amp; sources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Empirical papers: provide brief description of the data (if any) and their sources.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Conceptual/theoretical papers: provide relevant information as necessary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(1 slide)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7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1162" y="365126"/>
            <a:ext cx="3193367" cy="605546"/>
          </a:xfrm>
        </p:spPr>
        <p:txBody>
          <a:bodyPr>
            <a:normAutofit fontScale="90000"/>
          </a:bodyPr>
          <a:lstStyle/>
          <a:p>
            <a:r>
              <a:rPr lang="fr-FR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Study</a:t>
            </a:r>
            <a:r>
              <a:rPr lang="fr-FR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rationale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issues/questions the study is trying to address? 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Why should we care about the issue and why is it important?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(2 slides max)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9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47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148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Thème Office</vt:lpstr>
      <vt:lpstr>TITRE ARIAL BOLD 36 PT CAPITAL ALIGNEMENT CENTRÉ</vt:lpstr>
      <vt:lpstr>Sommaire</vt:lpstr>
      <vt:lpstr>Introduction</vt:lpstr>
      <vt:lpstr>Study rationale</vt:lpstr>
      <vt:lpstr>Data &amp; sources</vt:lpstr>
      <vt:lpstr>Study rationale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5</cp:revision>
  <dcterms:created xsi:type="dcterms:W3CDTF">2023-07-14T14:46:32Z</dcterms:created>
  <dcterms:modified xsi:type="dcterms:W3CDTF">2023-07-19T13:11:40Z</dcterms:modified>
</cp:coreProperties>
</file>