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7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8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3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7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5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3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8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0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2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7D3FB-147D-421E-83DA-89E375156E9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7FEF1-68FA-45A1-9437-51B6E4ABA2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6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46696" y="1280159"/>
            <a:ext cx="7099496" cy="1695231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bg1"/>
                </a:solidFill>
                <a:latin typeface="Arial"/>
                <a:cs typeface="Arial"/>
              </a:rPr>
              <a:t>TITRE ARIAL BOLD 36 PT</a:t>
            </a:r>
            <a:br>
              <a:rPr lang="fr-FR" sz="36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sz="3600" b="1" dirty="0">
                <a:solidFill>
                  <a:schemeClr val="bg1"/>
                </a:solidFill>
                <a:latin typeface="Arial"/>
                <a:cs typeface="Arial"/>
              </a:rPr>
              <a:t>CAPITAL ALIGNEMENT CENTRÉ</a:t>
            </a:r>
            <a:endParaRPr lang="en-US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46696" y="3208144"/>
            <a:ext cx="6283568" cy="758946"/>
          </a:xfrm>
        </p:spPr>
        <p:txBody>
          <a:bodyPr/>
          <a:lstStyle/>
          <a:p>
            <a:r>
              <a:rPr lang="fr-FR" b="1" dirty="0">
                <a:latin typeface="Arial"/>
                <a:cs typeface="Arial"/>
              </a:rPr>
              <a:t>Sous-titre Arial Bold 26 pt alignement centré</a:t>
            </a:r>
          </a:p>
          <a:p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2199251" y="4797085"/>
            <a:ext cx="7254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Présenté par Prénom et Nom alignement centré Arial regular 14 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3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51162" y="365126"/>
            <a:ext cx="2841675" cy="605546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bg1"/>
                </a:solidFill>
                <a:latin typeface="Arial"/>
                <a:cs typeface="Arial"/>
              </a:rPr>
              <a:t>Sommaire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Introduction</a:t>
            </a:r>
          </a:p>
          <a:p>
            <a:r>
              <a:rPr lang="en-GB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Study rationale</a:t>
            </a:r>
          </a:p>
          <a:p>
            <a:r>
              <a:rPr lang="en-GB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and sources</a:t>
            </a:r>
          </a:p>
          <a:p>
            <a:r>
              <a:rPr lang="en-GB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Methodology</a:t>
            </a:r>
          </a:p>
          <a:p>
            <a:r>
              <a:rPr lang="en-GB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Study findings</a:t>
            </a:r>
          </a:p>
          <a:p>
            <a:r>
              <a:rPr lang="en-GB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Policy implications and lessons</a:t>
            </a:r>
          </a:p>
          <a:p>
            <a:r>
              <a:rPr lang="en-GB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Conclusion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3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51162" y="365126"/>
            <a:ext cx="3193367" cy="605546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Arial"/>
                <a:cs typeface="Arial"/>
              </a:rPr>
              <a:t>Introductio</a:t>
            </a:r>
            <a:r>
              <a:rPr lang="fr-FR" sz="3600" b="1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Provide clear and succinct background</a:t>
            </a:r>
            <a:endParaRPr lang="x-none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Provide motivation/objectives of your paper</a:t>
            </a:r>
            <a:endParaRPr lang="x-none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                      </a:t>
            </a:r>
          </a:p>
          <a:p>
            <a:pPr marL="0" indent="0">
              <a:buNone/>
            </a:pPr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                         (2 slides max)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7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51162" y="365126"/>
            <a:ext cx="3193367" cy="605546"/>
          </a:xfrm>
        </p:spPr>
        <p:txBody>
          <a:bodyPr>
            <a:normAutofit fontScale="90000"/>
          </a:bodyPr>
          <a:lstStyle/>
          <a:p>
            <a:r>
              <a:rPr lang="fr-FR" sz="3600" b="1" dirty="0" err="1" smtClean="0">
                <a:solidFill>
                  <a:schemeClr val="bg1"/>
                </a:solidFill>
                <a:latin typeface="Arial"/>
                <a:cs typeface="Arial"/>
              </a:rPr>
              <a:t>Study</a:t>
            </a:r>
            <a:r>
              <a:rPr lang="fr-FR" sz="36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latin typeface="Arial"/>
                <a:cs typeface="Arial"/>
              </a:rPr>
              <a:t>rationale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What issues/questions the study is trying to address? 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Why should we care about the issue and why is it important?</a:t>
            </a: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                          (2 slides max)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0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51162" y="365126"/>
            <a:ext cx="3193367" cy="605546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Arial"/>
                <a:cs typeface="Arial"/>
              </a:rPr>
              <a:t>Data &amp; sources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Empirical papers: provide brief description of the data (if any) and their sources.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Conceptual/theoretical papers: provide relevant information as necessary</a:t>
            </a: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(1 slide)</a:t>
            </a:r>
            <a:endParaRPr 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67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51162" y="365126"/>
            <a:ext cx="3193367" cy="605546"/>
          </a:xfrm>
        </p:spPr>
        <p:txBody>
          <a:bodyPr>
            <a:normAutofit fontScale="90000"/>
          </a:bodyPr>
          <a:lstStyle/>
          <a:p>
            <a:r>
              <a:rPr lang="fr-FR" sz="3600" b="1" dirty="0" err="1" smtClean="0">
                <a:solidFill>
                  <a:schemeClr val="bg1"/>
                </a:solidFill>
                <a:latin typeface="Arial"/>
                <a:cs typeface="Arial"/>
              </a:rPr>
              <a:t>Study</a:t>
            </a:r>
            <a:r>
              <a:rPr lang="fr-FR" sz="36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latin typeface="Arial"/>
                <a:cs typeface="Arial"/>
              </a:rPr>
              <a:t>rationale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What issues/questions the study is trying to address? 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Why should we care about the issue and why is it important?</a:t>
            </a: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                          (2 slides max)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9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475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148</Words>
  <Application>Microsoft Office PowerPoint</Application>
  <PresentationFormat>Grand écran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Thème Office</vt:lpstr>
      <vt:lpstr>TITRE ARIAL BOLD 36 PT CAPITAL ALIGNEMENT CENTRÉ</vt:lpstr>
      <vt:lpstr>Sommaire</vt:lpstr>
      <vt:lpstr>Introduction</vt:lpstr>
      <vt:lpstr>Study rationale</vt:lpstr>
      <vt:lpstr>Data &amp; sources</vt:lpstr>
      <vt:lpstr>Study rationale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5</cp:revision>
  <dcterms:created xsi:type="dcterms:W3CDTF">2023-07-14T14:46:32Z</dcterms:created>
  <dcterms:modified xsi:type="dcterms:W3CDTF">2023-07-19T13:11:40Z</dcterms:modified>
</cp:coreProperties>
</file>